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358334-8712-44D0-9305-939E9EE08786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FD809D-4981-4A9E-9B6B-05A15F269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26F5EA-C3E8-4013-853C-ACCB993BBA0D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F72F30-4724-487A-A851-DE451C01398C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 userDrawn="1"/>
        </p:nvSpPr>
        <p:spPr bwMode="auto">
          <a:xfrm>
            <a:off x="7896225" y="6122988"/>
            <a:ext cx="1247775" cy="735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Insert Company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Logo Here</a:t>
            </a:r>
          </a:p>
        </p:txBody>
      </p:sp>
      <p:pic>
        <p:nvPicPr>
          <p:cNvPr id="5" name="Picture 60"/>
          <p:cNvPicPr>
            <a:picLocks noChangeAspect="1" noChangeArrowheads="1"/>
          </p:cNvPicPr>
          <p:nvPr userDrawn="1"/>
        </p:nvPicPr>
        <p:blipFill>
          <a:blip r:embed="rId3"/>
          <a:srcRect l="19658"/>
          <a:stretch>
            <a:fillRect/>
          </a:stretch>
        </p:blipFill>
        <p:spPr bwMode="auto">
          <a:xfrm>
            <a:off x="381000" y="1524000"/>
            <a:ext cx="80772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2400" y="6200775"/>
          <a:ext cx="990600" cy="581025"/>
        </p:xfrm>
        <a:graphic>
          <a:graphicData uri="http://schemas.openxmlformats.org/presentationml/2006/ole">
            <p:oleObj spid="_x0000_s40961" name="Acrobat Document" r:id="rId5" imgW="1704762" imgH="1000000" progId="AcroExch.Document.7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57600" y="6477000"/>
            <a:ext cx="1905000" cy="381000"/>
          </a:xfrm>
          <a:extLst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89B81-44C8-4D0F-8DC4-851CD73F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"/>
          <p:cNvSpPr>
            <a:spLocks noChangeArrowheads="1"/>
          </p:cNvSpPr>
          <p:nvPr userDrawn="1"/>
        </p:nvSpPr>
        <p:spPr bwMode="auto">
          <a:xfrm>
            <a:off x="7058025" y="5486400"/>
            <a:ext cx="1704975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Insert Company 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Logo Here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04800" y="5410200"/>
          <a:ext cx="1704975" cy="1000125"/>
        </p:xfrm>
        <a:graphic>
          <a:graphicData uri="http://schemas.openxmlformats.org/presentationml/2006/ole">
            <p:oleObj spid="_x0000_s41985" name="Acrobat Document" r:id="rId3" imgW="1704762" imgH="1000000" progId="AcroExch.Document.7">
              <p:embed/>
            </p:oleObj>
          </a:graphicData>
        </a:graphic>
      </p:graphicFrame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57600" y="6477000"/>
            <a:ext cx="1905000" cy="381000"/>
          </a:xfrm>
          <a:extLst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99DA-379A-41FE-B57D-47FFC38DC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549275"/>
            <a:ext cx="841851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49413"/>
            <a:ext cx="8416925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7848600" y="6092825"/>
            <a:ext cx="1323975" cy="730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Insert Company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Logo Here</a:t>
            </a:r>
          </a:p>
        </p:txBody>
      </p:sp>
      <p:pic>
        <p:nvPicPr>
          <p:cNvPr id="1042" name="Picture 60"/>
          <p:cNvPicPr>
            <a:picLocks noChangeAspect="1" noChangeArrowheads="1"/>
          </p:cNvPicPr>
          <p:nvPr userDrawn="1"/>
        </p:nvPicPr>
        <p:blipFill>
          <a:blip r:embed="rId5"/>
          <a:srcRect l="19658"/>
          <a:stretch>
            <a:fillRect/>
          </a:stretch>
        </p:blipFill>
        <p:spPr bwMode="auto">
          <a:xfrm>
            <a:off x="381000" y="1524000"/>
            <a:ext cx="80772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04800" y="6096000"/>
          <a:ext cx="990600" cy="581025"/>
        </p:xfrm>
        <a:graphic>
          <a:graphicData uri="http://schemas.openxmlformats.org/presentationml/2006/ole">
            <p:oleObj spid="_x0000_s1037" name="Acrobat Document" r:id="rId6" imgW="1704762" imgH="1000000" progId="AcroExch.Document.7">
              <p:embed/>
            </p:oleObj>
          </a:graphicData>
        </a:graphic>
      </p:graphicFrame>
      <p:pic>
        <p:nvPicPr>
          <p:cNvPr id="1043" name="Picture 10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5C8EEB8-6A5E-4E2D-9B97-6852E1256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2A8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A2A8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1363663" y="4575175"/>
            <a:ext cx="6313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www.isocore.com/mpls2013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47700" y="1473200"/>
            <a:ext cx="7772400" cy="2565400"/>
          </a:xfrm>
        </p:spPr>
        <p:txBody>
          <a:bodyPr anchor="b"/>
          <a:lstStyle/>
          <a:p>
            <a:pPr eaLnBrk="1" hangingPunct="1"/>
            <a:r>
              <a:rPr lang="en-US" smtClean="0"/>
              <a:t>Presentation Title</a:t>
            </a:r>
            <a:br>
              <a:rPr lang="en-US" smtClean="0"/>
            </a:br>
            <a:r>
              <a:rPr lang="en-US" sz="900" smtClean="0"/>
              <a:t/>
            </a:r>
            <a:br>
              <a:rPr lang="en-US" sz="900" smtClean="0"/>
            </a:br>
            <a:r>
              <a:rPr lang="en-US" sz="900" smtClean="0"/>
              <a:t/>
            </a:r>
            <a:br>
              <a:rPr lang="en-US" sz="900" smtClean="0"/>
            </a:br>
            <a:r>
              <a:rPr lang="en-US" sz="2400" smtClean="0"/>
              <a:t> Speaker Name</a:t>
            </a:r>
            <a:br>
              <a:rPr lang="en-US" sz="2400" smtClean="0"/>
            </a:br>
            <a:r>
              <a:rPr lang="en-US" sz="2400" smtClean="0"/>
              <a:t>Affiliation</a:t>
            </a:r>
            <a:br>
              <a:rPr lang="en-US" sz="2400" smtClean="0"/>
            </a:br>
            <a:r>
              <a:rPr lang="en-US" sz="2400" smtClean="0"/>
              <a:t>Email</a:t>
            </a:r>
            <a:br>
              <a:rPr lang="en-US" sz="2400" smtClean="0"/>
            </a:br>
            <a:endParaRPr lang="en-US" sz="2400" smtClean="0"/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1422400" y="5943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41BF80-2853-4982-8C13-DA9056A098E1}" type="slidenum">
              <a:rPr 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18513" cy="960438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695450"/>
            <a:ext cx="8528050" cy="4591050"/>
          </a:xfrm>
        </p:spPr>
        <p:txBody>
          <a:bodyPr/>
          <a:lstStyle/>
          <a:p>
            <a:pPr marL="571500" indent="-457200" eaLnBrk="1" hangingPunct="1">
              <a:defRPr/>
            </a:pPr>
            <a:endParaRPr lang="en-US" b="1" dirty="0" smtClean="0">
              <a:ea typeface="+mn-ea"/>
            </a:endParaRPr>
          </a:p>
          <a:p>
            <a:pPr marL="971550" lvl="1" indent="-457200" eaLnBrk="1" hangingPunct="1">
              <a:defRPr/>
            </a:pPr>
            <a:endParaRPr lang="en-US" b="1" dirty="0" smtClean="0"/>
          </a:p>
          <a:p>
            <a:pPr marL="1371600" lvl="2" indent="-457200"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PLS_2003">
  <a:themeElements>
    <a:clrScheme name="MPLS_2003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MPLS_2003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PLS_2003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LS_2003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10272</TotalTime>
  <Words>10</Words>
  <Application>Microsoft Macintosh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ＭＳ Ｐゴシック</vt:lpstr>
      <vt:lpstr>Calibri</vt:lpstr>
      <vt:lpstr>Times New Roman</vt:lpstr>
      <vt:lpstr>MPLS_2003</vt:lpstr>
      <vt:lpstr>MPLS_2003</vt:lpstr>
      <vt:lpstr>MPLS_2003</vt:lpstr>
      <vt:lpstr>Acrobat Document</vt:lpstr>
      <vt:lpstr>Presentation Title    Speaker Name Affiliation Email </vt:lpstr>
      <vt:lpstr>Slide 2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Speaker Name Affiliation Email</dc:title>
  <dc:subject>Isocore MPLS/SDN Conference</dc:subject>
  <dc:creator>Isocore Conference Speaker</dc:creator>
  <cp:keywords/>
  <dc:description/>
  <cp:lastModifiedBy>admin10</cp:lastModifiedBy>
  <cp:revision>8</cp:revision>
  <dcterms:created xsi:type="dcterms:W3CDTF">2006-08-16T00:00:00Z</dcterms:created>
  <dcterms:modified xsi:type="dcterms:W3CDTF">2013-10-04T13:59:55Z</dcterms:modified>
  <cp:category/>
</cp:coreProperties>
</file>